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sldIdLst>
    <p:sldId id="256" r:id="rId2"/>
    <p:sldId id="265" r:id="rId3"/>
    <p:sldId id="260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E30E10-A9DD-E6F9-2D0F-018397483BC0}" v="41" dt="2024-12-10T00:20:27.169"/>
    <p1510:client id="{90F15EEE-30B6-AF5D-D35E-043C2AB9EF30}" v="7" dt="2024-12-09T21:18:17.9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59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7CFC2082-383D-5F2C-EA25-ED73069C78EB}"/>
    <pc:docChg chg="modSld">
      <pc:chgData name="Guest User" userId="" providerId="Windows Live" clId="Web-{7CFC2082-383D-5F2C-EA25-ED73069C78EB}" dt="2024-12-07T22:08:18.848" v="0" actId="1076"/>
      <pc:docMkLst>
        <pc:docMk/>
      </pc:docMkLst>
      <pc:sldChg chg="modSp">
        <pc:chgData name="Guest User" userId="" providerId="Windows Live" clId="Web-{7CFC2082-383D-5F2C-EA25-ED73069C78EB}" dt="2024-12-07T22:08:18.848" v="0" actId="1076"/>
        <pc:sldMkLst>
          <pc:docMk/>
          <pc:sldMk cId="3772533342" sldId="259"/>
        </pc:sldMkLst>
        <pc:spChg chg="mod">
          <ac:chgData name="Guest User" userId="" providerId="Windows Live" clId="Web-{7CFC2082-383D-5F2C-EA25-ED73069C78EB}" dt="2024-12-07T22:08:18.848" v="0" actId="1076"/>
          <ac:spMkLst>
            <pc:docMk/>
            <pc:sldMk cId="3772533342" sldId="259"/>
            <ac:spMk id="3" creationId="{77B291FD-279E-630A-9E81-1A29F78E892E}"/>
          </ac:spMkLst>
        </pc:spChg>
      </pc:sldChg>
    </pc:docChg>
  </pc:docChgLst>
  <pc:docChgLst>
    <pc:chgData name="Guest User" providerId="Windows Live" clId="Web-{87D97688-6636-E2BA-F033-56FC93E74838}"/>
    <pc:docChg chg="modSld">
      <pc:chgData name="Guest User" userId="" providerId="Windows Live" clId="Web-{87D97688-6636-E2BA-F033-56FC93E74838}" dt="2024-12-07T23:19:19.443" v="3" actId="1076"/>
      <pc:docMkLst>
        <pc:docMk/>
      </pc:docMkLst>
      <pc:sldChg chg="modSp">
        <pc:chgData name="Guest User" userId="" providerId="Windows Live" clId="Web-{87D97688-6636-E2BA-F033-56FC93E74838}" dt="2024-12-07T23:19:19.443" v="3" actId="1076"/>
        <pc:sldMkLst>
          <pc:docMk/>
          <pc:sldMk cId="3784508904" sldId="263"/>
        </pc:sldMkLst>
        <pc:spChg chg="mod">
          <ac:chgData name="Guest User" userId="" providerId="Windows Live" clId="Web-{87D97688-6636-E2BA-F033-56FC93E74838}" dt="2024-12-07T23:19:19.443" v="3" actId="1076"/>
          <ac:spMkLst>
            <pc:docMk/>
            <pc:sldMk cId="3784508904" sldId="263"/>
            <ac:spMk id="4" creationId="{0DF15A6B-43EF-1AEB-F7E3-EBAE5B6E4208}"/>
          </ac:spMkLst>
        </pc:spChg>
      </pc:sldChg>
    </pc:docChg>
  </pc:docChgLst>
  <pc:docChgLst>
    <pc:chgData name="Guest User" providerId="Windows Live" clId="Web-{90F15EEE-30B6-AF5D-D35E-043C2AB9EF30}"/>
    <pc:docChg chg="modSld">
      <pc:chgData name="Guest User" userId="" providerId="Windows Live" clId="Web-{90F15EEE-30B6-AF5D-D35E-043C2AB9EF30}" dt="2024-12-09T21:18:17.955" v="6" actId="14100"/>
      <pc:docMkLst>
        <pc:docMk/>
      </pc:docMkLst>
      <pc:sldChg chg="modSp">
        <pc:chgData name="Guest User" userId="" providerId="Windows Live" clId="Web-{90F15EEE-30B6-AF5D-D35E-043C2AB9EF30}" dt="2024-12-09T18:05:26.710" v="3" actId="20577"/>
        <pc:sldMkLst>
          <pc:docMk/>
          <pc:sldMk cId="3269452772" sldId="264"/>
        </pc:sldMkLst>
        <pc:spChg chg="mod">
          <ac:chgData name="Guest User" userId="" providerId="Windows Live" clId="Web-{90F15EEE-30B6-AF5D-D35E-043C2AB9EF30}" dt="2024-12-09T18:05:26.710" v="3" actId="20577"/>
          <ac:spMkLst>
            <pc:docMk/>
            <pc:sldMk cId="3269452772" sldId="264"/>
            <ac:spMk id="7" creationId="{1E4C593F-EE4D-0891-C86E-D57B5660C42C}"/>
          </ac:spMkLst>
        </pc:spChg>
      </pc:sldChg>
      <pc:sldChg chg="modSp">
        <pc:chgData name="Guest User" userId="" providerId="Windows Live" clId="Web-{90F15EEE-30B6-AF5D-D35E-043C2AB9EF30}" dt="2024-12-09T21:18:17.955" v="6" actId="14100"/>
        <pc:sldMkLst>
          <pc:docMk/>
          <pc:sldMk cId="2580356154" sldId="265"/>
        </pc:sldMkLst>
        <pc:spChg chg="mod">
          <ac:chgData name="Guest User" userId="" providerId="Windows Live" clId="Web-{90F15EEE-30B6-AF5D-D35E-043C2AB9EF30}" dt="2024-12-09T21:18:17.955" v="6" actId="14100"/>
          <ac:spMkLst>
            <pc:docMk/>
            <pc:sldMk cId="2580356154" sldId="265"/>
            <ac:spMk id="3" creationId="{4734F123-46B6-606B-6F5C-9B2A7AE79820}"/>
          </ac:spMkLst>
        </pc:spChg>
      </pc:sldChg>
    </pc:docChg>
  </pc:docChgLst>
  <pc:docChgLst>
    <pc:chgData name="Anusha Rani Mudundi" userId="5dabea78aab46abb" providerId="LiveId" clId="{D4060BBE-5D95-4411-8EE1-18EC0EA1EDC6}"/>
    <pc:docChg chg="undo redo custSel modSld">
      <pc:chgData name="Anusha Rani Mudundi" userId="5dabea78aab46abb" providerId="LiveId" clId="{D4060BBE-5D95-4411-8EE1-18EC0EA1EDC6}" dt="2024-12-10T02:20:34.993" v="547" actId="1076"/>
      <pc:docMkLst>
        <pc:docMk/>
      </pc:docMkLst>
      <pc:sldChg chg="addSp delSp modSp mod">
        <pc:chgData name="Anusha Rani Mudundi" userId="5dabea78aab46abb" providerId="LiveId" clId="{D4060BBE-5D95-4411-8EE1-18EC0EA1EDC6}" dt="2024-12-10T02:20:34.993" v="547" actId="1076"/>
        <pc:sldMkLst>
          <pc:docMk/>
          <pc:sldMk cId="3228059442" sldId="256"/>
        </pc:sldMkLst>
        <pc:spChg chg="add">
          <ac:chgData name="Anusha Rani Mudundi" userId="5dabea78aab46abb" providerId="LiveId" clId="{D4060BBE-5D95-4411-8EE1-18EC0EA1EDC6}" dt="2024-12-10T02:06:01.193" v="410"/>
          <ac:spMkLst>
            <pc:docMk/>
            <pc:sldMk cId="3228059442" sldId="256"/>
            <ac:spMk id="2" creationId="{BAF83053-ECA5-8E17-168F-6A20E33964CF}"/>
          </ac:spMkLst>
        </pc:spChg>
        <pc:spChg chg="add mod">
          <ac:chgData name="Anusha Rani Mudundi" userId="5dabea78aab46abb" providerId="LiveId" clId="{D4060BBE-5D95-4411-8EE1-18EC0EA1EDC6}" dt="2024-12-10T02:20:18.203" v="545" actId="1076"/>
          <ac:spMkLst>
            <pc:docMk/>
            <pc:sldMk cId="3228059442" sldId="256"/>
            <ac:spMk id="5" creationId="{7BEAE00A-31EB-9499-4CA7-B9464B3F9E69}"/>
          </ac:spMkLst>
        </pc:spChg>
        <pc:spChg chg="add mod">
          <ac:chgData name="Anusha Rani Mudundi" userId="5dabea78aab46abb" providerId="LiveId" clId="{D4060BBE-5D95-4411-8EE1-18EC0EA1EDC6}" dt="2024-12-10T02:20:06.594" v="544" actId="1076"/>
          <ac:spMkLst>
            <pc:docMk/>
            <pc:sldMk cId="3228059442" sldId="256"/>
            <ac:spMk id="6" creationId="{438DEB2E-0A62-50FD-0B9C-953865D1135E}"/>
          </ac:spMkLst>
        </pc:spChg>
        <pc:spChg chg="mod">
          <ac:chgData name="Anusha Rani Mudundi" userId="5dabea78aab46abb" providerId="LiveId" clId="{D4060BBE-5D95-4411-8EE1-18EC0EA1EDC6}" dt="2024-12-10T02:20:28.320" v="546" actId="1076"/>
          <ac:spMkLst>
            <pc:docMk/>
            <pc:sldMk cId="3228059442" sldId="256"/>
            <ac:spMk id="17" creationId="{72B519CD-E45E-8582-7902-3A4B9AD06858}"/>
          </ac:spMkLst>
        </pc:spChg>
        <pc:picChg chg="add mod">
          <ac:chgData name="Anusha Rani Mudundi" userId="5dabea78aab46abb" providerId="LiveId" clId="{D4060BBE-5D95-4411-8EE1-18EC0EA1EDC6}" dt="2024-12-10T02:16:58.128" v="518" actId="1076"/>
          <ac:picMkLst>
            <pc:docMk/>
            <pc:sldMk cId="3228059442" sldId="256"/>
            <ac:picMk id="3" creationId="{180F58C2-40B7-AB42-DA11-E252383E403D}"/>
          </ac:picMkLst>
        </pc:picChg>
        <pc:picChg chg="add del mod">
          <ac:chgData name="Anusha Rani Mudundi" userId="5dabea78aab46abb" providerId="LiveId" clId="{D4060BBE-5D95-4411-8EE1-18EC0EA1EDC6}" dt="2024-12-10T02:07:16.713" v="419" actId="21"/>
          <ac:picMkLst>
            <pc:docMk/>
            <pc:sldMk cId="3228059442" sldId="256"/>
            <ac:picMk id="4" creationId="{9AEBC6F2-BF6B-6447-792F-23975FDD807B}"/>
          </ac:picMkLst>
        </pc:picChg>
        <pc:picChg chg="del">
          <ac:chgData name="Anusha Rani Mudundi" userId="5dabea78aab46abb" providerId="LiveId" clId="{D4060BBE-5D95-4411-8EE1-18EC0EA1EDC6}" dt="2024-12-07T22:07:44.254" v="9" actId="21"/>
          <ac:picMkLst>
            <pc:docMk/>
            <pc:sldMk cId="3228059442" sldId="256"/>
            <ac:picMk id="12" creationId="{27C29A26-5487-F5DD-D50A-AF34B3716B31}"/>
          </ac:picMkLst>
        </pc:picChg>
        <pc:picChg chg="mod">
          <ac:chgData name="Anusha Rani Mudundi" userId="5dabea78aab46abb" providerId="LiveId" clId="{D4060BBE-5D95-4411-8EE1-18EC0EA1EDC6}" dt="2024-12-10T02:16:54.439" v="516" actId="1076"/>
          <ac:picMkLst>
            <pc:docMk/>
            <pc:sldMk cId="3228059442" sldId="256"/>
            <ac:picMk id="14" creationId="{451B7567-8B1F-AFFD-32E6-173F940BCF45}"/>
          </ac:picMkLst>
        </pc:picChg>
        <pc:picChg chg="mod">
          <ac:chgData name="Anusha Rani Mudundi" userId="5dabea78aab46abb" providerId="LiveId" clId="{D4060BBE-5D95-4411-8EE1-18EC0EA1EDC6}" dt="2024-12-10T02:20:34.993" v="547" actId="1076"/>
          <ac:picMkLst>
            <pc:docMk/>
            <pc:sldMk cId="3228059442" sldId="256"/>
            <ac:picMk id="18" creationId="{4924B811-76EE-E450-A92B-486E0441907A}"/>
          </ac:picMkLst>
        </pc:picChg>
      </pc:sldChg>
      <pc:sldChg chg="modSp mod">
        <pc:chgData name="Anusha Rani Mudundi" userId="5dabea78aab46abb" providerId="LiveId" clId="{D4060BBE-5D95-4411-8EE1-18EC0EA1EDC6}" dt="2024-12-08T14:50:43.909" v="404" actId="14100"/>
        <pc:sldMkLst>
          <pc:docMk/>
          <pc:sldMk cId="3772533342" sldId="259"/>
        </pc:sldMkLst>
        <pc:spChg chg="mod">
          <ac:chgData name="Anusha Rani Mudundi" userId="5dabea78aab46abb" providerId="LiveId" clId="{D4060BBE-5D95-4411-8EE1-18EC0EA1EDC6}" dt="2024-12-07T22:37:50.801" v="30" actId="1076"/>
          <ac:spMkLst>
            <pc:docMk/>
            <pc:sldMk cId="3772533342" sldId="259"/>
            <ac:spMk id="3" creationId="{77B291FD-279E-630A-9E81-1A29F78E892E}"/>
          </ac:spMkLst>
        </pc:spChg>
        <pc:spChg chg="mod">
          <ac:chgData name="Anusha Rani Mudundi" userId="5dabea78aab46abb" providerId="LiveId" clId="{D4060BBE-5D95-4411-8EE1-18EC0EA1EDC6}" dt="2024-12-08T14:50:43.909" v="404" actId="14100"/>
          <ac:spMkLst>
            <pc:docMk/>
            <pc:sldMk cId="3772533342" sldId="259"/>
            <ac:spMk id="5" creationId="{E6DE49D3-BBD2-C2D8-B543-D7477914E793}"/>
          </ac:spMkLst>
        </pc:spChg>
        <pc:picChg chg="mod">
          <ac:chgData name="Anusha Rani Mudundi" userId="5dabea78aab46abb" providerId="LiveId" clId="{D4060BBE-5D95-4411-8EE1-18EC0EA1EDC6}" dt="2024-12-07T23:11:43.561" v="130" actId="14100"/>
          <ac:picMkLst>
            <pc:docMk/>
            <pc:sldMk cId="3772533342" sldId="259"/>
            <ac:picMk id="2" creationId="{49AA3130-3D51-C2E5-026D-2A3D3B1D8221}"/>
          </ac:picMkLst>
        </pc:picChg>
      </pc:sldChg>
      <pc:sldChg chg="modSp mod">
        <pc:chgData name="Anusha Rani Mudundi" userId="5dabea78aab46abb" providerId="LiveId" clId="{D4060BBE-5D95-4411-8EE1-18EC0EA1EDC6}" dt="2024-12-08T14:51:31.802" v="407" actId="1076"/>
        <pc:sldMkLst>
          <pc:docMk/>
          <pc:sldMk cId="797350632" sldId="260"/>
        </pc:sldMkLst>
        <pc:spChg chg="mod">
          <ac:chgData name="Anusha Rani Mudundi" userId="5dabea78aab46abb" providerId="LiveId" clId="{D4060BBE-5D95-4411-8EE1-18EC0EA1EDC6}" dt="2024-12-07T22:38:12.817" v="31" actId="1076"/>
          <ac:spMkLst>
            <pc:docMk/>
            <pc:sldMk cId="797350632" sldId="260"/>
            <ac:spMk id="4" creationId="{4438FAE5-9FBD-AAEA-A031-E1FFE489036F}"/>
          </ac:spMkLst>
        </pc:spChg>
        <pc:picChg chg="mod">
          <ac:chgData name="Anusha Rani Mudundi" userId="5dabea78aab46abb" providerId="LiveId" clId="{D4060BBE-5D95-4411-8EE1-18EC0EA1EDC6}" dt="2024-12-08T14:51:31.802" v="407" actId="1076"/>
          <ac:picMkLst>
            <pc:docMk/>
            <pc:sldMk cId="797350632" sldId="260"/>
            <ac:picMk id="3" creationId="{18ED61CA-04A4-C9D8-F206-FF6604E94EB7}"/>
          </ac:picMkLst>
        </pc:picChg>
      </pc:sldChg>
      <pc:sldChg chg="addSp delSp modSp mod">
        <pc:chgData name="Anusha Rani Mudundi" userId="5dabea78aab46abb" providerId="LiveId" clId="{D4060BBE-5D95-4411-8EE1-18EC0EA1EDC6}" dt="2024-12-08T14:48:33.589" v="381" actId="207"/>
        <pc:sldMkLst>
          <pc:docMk/>
          <pc:sldMk cId="1647871063" sldId="261"/>
        </pc:sldMkLst>
        <pc:spChg chg="add mod">
          <ac:chgData name="Anusha Rani Mudundi" userId="5dabea78aab46abb" providerId="LiveId" clId="{D4060BBE-5D95-4411-8EE1-18EC0EA1EDC6}" dt="2024-12-08T14:48:33.589" v="381" actId="207"/>
          <ac:spMkLst>
            <pc:docMk/>
            <pc:sldMk cId="1647871063" sldId="261"/>
            <ac:spMk id="2" creationId="{CAD727A8-79EA-6F04-6B7B-AA2656235862}"/>
          </ac:spMkLst>
        </pc:spChg>
        <pc:spChg chg="mod">
          <ac:chgData name="Anusha Rani Mudundi" userId="5dabea78aab46abb" providerId="LiveId" clId="{D4060BBE-5D95-4411-8EE1-18EC0EA1EDC6}" dt="2024-12-07T22:39:50.077" v="39" actId="14100"/>
          <ac:spMkLst>
            <pc:docMk/>
            <pc:sldMk cId="1647871063" sldId="261"/>
            <ac:spMk id="6" creationId="{93716E03-0312-B91F-41A7-600F74788E15}"/>
          </ac:spMkLst>
        </pc:spChg>
        <pc:spChg chg="del mod">
          <ac:chgData name="Anusha Rani Mudundi" userId="5dabea78aab46abb" providerId="LiveId" clId="{D4060BBE-5D95-4411-8EE1-18EC0EA1EDC6}" dt="2024-12-07T23:03:45.071" v="88" actId="21"/>
          <ac:spMkLst>
            <pc:docMk/>
            <pc:sldMk cId="1647871063" sldId="261"/>
            <ac:spMk id="7" creationId="{86037E05-617E-43DF-BA77-867F56DAFF49}"/>
          </ac:spMkLst>
        </pc:spChg>
        <pc:picChg chg="mod">
          <ac:chgData name="Anusha Rani Mudundi" userId="5dabea78aab46abb" providerId="LiveId" clId="{D4060BBE-5D95-4411-8EE1-18EC0EA1EDC6}" dt="2024-12-07T23:12:04.464" v="133" actId="14100"/>
          <ac:picMkLst>
            <pc:docMk/>
            <pc:sldMk cId="1647871063" sldId="261"/>
            <ac:picMk id="5" creationId="{6BF343C2-EBE9-3DF1-FECD-2DAFC192BC2C}"/>
          </ac:picMkLst>
        </pc:picChg>
      </pc:sldChg>
      <pc:sldChg chg="modSp mod">
        <pc:chgData name="Anusha Rani Mudundi" userId="5dabea78aab46abb" providerId="LiveId" clId="{D4060BBE-5D95-4411-8EE1-18EC0EA1EDC6}" dt="2024-12-08T14:48:12.437" v="378" actId="207"/>
        <pc:sldMkLst>
          <pc:docMk/>
          <pc:sldMk cId="2952694845" sldId="262"/>
        </pc:sldMkLst>
        <pc:spChg chg="mod">
          <ac:chgData name="Anusha Rani Mudundi" userId="5dabea78aab46abb" providerId="LiveId" clId="{D4060BBE-5D95-4411-8EE1-18EC0EA1EDC6}" dt="2024-12-07T22:57:49.695" v="59" actId="14100"/>
          <ac:spMkLst>
            <pc:docMk/>
            <pc:sldMk cId="2952694845" sldId="262"/>
            <ac:spMk id="4" creationId="{959E0580-CA11-410C-67B0-54A42092B013}"/>
          </ac:spMkLst>
        </pc:spChg>
        <pc:spChg chg="mod">
          <ac:chgData name="Anusha Rani Mudundi" userId="5dabea78aab46abb" providerId="LiveId" clId="{D4060BBE-5D95-4411-8EE1-18EC0EA1EDC6}" dt="2024-12-08T14:48:12.437" v="378" actId="207"/>
          <ac:spMkLst>
            <pc:docMk/>
            <pc:sldMk cId="2952694845" sldId="262"/>
            <ac:spMk id="5" creationId="{57C05635-4A00-8474-AEB7-254F2ED9BC6E}"/>
          </ac:spMkLst>
        </pc:spChg>
        <pc:picChg chg="mod">
          <ac:chgData name="Anusha Rani Mudundi" userId="5dabea78aab46abb" providerId="LiveId" clId="{D4060BBE-5D95-4411-8EE1-18EC0EA1EDC6}" dt="2024-12-07T22:56:57.756" v="57" actId="14100"/>
          <ac:picMkLst>
            <pc:docMk/>
            <pc:sldMk cId="2952694845" sldId="262"/>
            <ac:picMk id="3" creationId="{1945A138-DA25-F382-F5E6-E789C8078102}"/>
          </ac:picMkLst>
        </pc:picChg>
      </pc:sldChg>
      <pc:sldChg chg="modSp mod">
        <pc:chgData name="Anusha Rani Mudundi" userId="5dabea78aab46abb" providerId="LiveId" clId="{D4060BBE-5D95-4411-8EE1-18EC0EA1EDC6}" dt="2024-12-08T14:51:46.204" v="408" actId="207"/>
        <pc:sldMkLst>
          <pc:docMk/>
          <pc:sldMk cId="3784508904" sldId="263"/>
        </pc:sldMkLst>
        <pc:spChg chg="mod">
          <ac:chgData name="Anusha Rani Mudundi" userId="5dabea78aab46abb" providerId="LiveId" clId="{D4060BBE-5D95-4411-8EE1-18EC0EA1EDC6}" dt="2024-12-07T23:38:34.085" v="136" actId="14100"/>
          <ac:spMkLst>
            <pc:docMk/>
            <pc:sldMk cId="3784508904" sldId="263"/>
            <ac:spMk id="4" creationId="{0DF15A6B-43EF-1AEB-F7E3-EBAE5B6E4208}"/>
          </ac:spMkLst>
        </pc:spChg>
        <pc:spChg chg="mod">
          <ac:chgData name="Anusha Rani Mudundi" userId="5dabea78aab46abb" providerId="LiveId" clId="{D4060BBE-5D95-4411-8EE1-18EC0EA1EDC6}" dt="2024-12-08T14:51:46.204" v="408" actId="207"/>
          <ac:spMkLst>
            <pc:docMk/>
            <pc:sldMk cId="3784508904" sldId="263"/>
            <ac:spMk id="7" creationId="{9C08D6BF-E64D-F540-B56B-D9586C5481A6}"/>
          </ac:spMkLst>
        </pc:spChg>
        <pc:picChg chg="mod">
          <ac:chgData name="Anusha Rani Mudundi" userId="5dabea78aab46abb" providerId="LiveId" clId="{D4060BBE-5D95-4411-8EE1-18EC0EA1EDC6}" dt="2024-12-07T23:01:42.307" v="77" actId="14100"/>
          <ac:picMkLst>
            <pc:docMk/>
            <pc:sldMk cId="3784508904" sldId="263"/>
            <ac:picMk id="3" creationId="{C2D09505-F212-7A83-6DA4-EFB58DA7E4FB}"/>
          </ac:picMkLst>
        </pc:picChg>
      </pc:sldChg>
      <pc:sldChg chg="addSp delSp modSp mod">
        <pc:chgData name="Anusha Rani Mudundi" userId="5dabea78aab46abb" providerId="LiveId" clId="{D4060BBE-5D95-4411-8EE1-18EC0EA1EDC6}" dt="2024-12-08T14:52:08.349" v="409" actId="207"/>
        <pc:sldMkLst>
          <pc:docMk/>
          <pc:sldMk cId="3269452772" sldId="264"/>
        </pc:sldMkLst>
        <pc:spChg chg="mod">
          <ac:chgData name="Anusha Rani Mudundi" userId="5dabea78aab46abb" providerId="LiveId" clId="{D4060BBE-5D95-4411-8EE1-18EC0EA1EDC6}" dt="2024-12-08T00:03:15.783" v="341" actId="20577"/>
          <ac:spMkLst>
            <pc:docMk/>
            <pc:sldMk cId="3269452772" sldId="264"/>
            <ac:spMk id="3" creationId="{329F33CB-8E6F-8A46-640F-B2D9C55144A4}"/>
          </ac:spMkLst>
        </pc:spChg>
        <pc:spChg chg="mod">
          <ac:chgData name="Anusha Rani Mudundi" userId="5dabea78aab46abb" providerId="LiveId" clId="{D4060BBE-5D95-4411-8EE1-18EC0EA1EDC6}" dt="2024-12-08T14:46:48.996" v="368" actId="207"/>
          <ac:spMkLst>
            <pc:docMk/>
            <pc:sldMk cId="3269452772" sldId="264"/>
            <ac:spMk id="4" creationId="{7DEDF4D1-167E-96EF-7C0D-367A73BC59E1}"/>
          </ac:spMkLst>
        </pc:spChg>
        <pc:spChg chg="mod">
          <ac:chgData name="Anusha Rani Mudundi" userId="5dabea78aab46abb" providerId="LiveId" clId="{D4060BBE-5D95-4411-8EE1-18EC0EA1EDC6}" dt="2024-12-08T14:52:08.349" v="409" actId="207"/>
          <ac:spMkLst>
            <pc:docMk/>
            <pc:sldMk cId="3269452772" sldId="264"/>
            <ac:spMk id="5" creationId="{7BF13CA4-EAE4-1E91-1BE4-FEB2E4B754F7}"/>
          </ac:spMkLst>
        </pc:spChg>
        <pc:inkChg chg="add del">
          <ac:chgData name="Anusha Rani Mudundi" userId="5dabea78aab46abb" providerId="LiveId" clId="{D4060BBE-5D95-4411-8EE1-18EC0EA1EDC6}" dt="2024-12-08T14:45:40.357" v="362" actId="9405"/>
          <ac:inkMkLst>
            <pc:docMk/>
            <pc:sldMk cId="3269452772" sldId="264"/>
            <ac:inkMk id="2" creationId="{04BEB80D-DED5-0F3A-492C-2F527148AE04}"/>
          </ac:inkMkLst>
        </pc:inkChg>
        <pc:inkChg chg="add del">
          <ac:chgData name="Anusha Rani Mudundi" userId="5dabea78aab46abb" providerId="LiveId" clId="{D4060BBE-5D95-4411-8EE1-18EC0EA1EDC6}" dt="2024-12-08T14:45:39.678" v="361" actId="9405"/>
          <ac:inkMkLst>
            <pc:docMk/>
            <pc:sldMk cId="3269452772" sldId="264"/>
            <ac:inkMk id="6" creationId="{76D250D9-B5B9-7288-4606-231DA7F3201D}"/>
          </ac:inkMkLst>
        </pc:inkChg>
      </pc:sldChg>
      <pc:sldChg chg="modSp mod">
        <pc:chgData name="Anusha Rani Mudundi" userId="5dabea78aab46abb" providerId="LiveId" clId="{D4060BBE-5D95-4411-8EE1-18EC0EA1EDC6}" dt="2024-12-08T14:51:14.187" v="406" actId="14100"/>
        <pc:sldMkLst>
          <pc:docMk/>
          <pc:sldMk cId="2580356154" sldId="265"/>
        </pc:sldMkLst>
        <pc:spChg chg="mod">
          <ac:chgData name="Anusha Rani Mudundi" userId="5dabea78aab46abb" providerId="LiveId" clId="{D4060BBE-5D95-4411-8EE1-18EC0EA1EDC6}" dt="2024-12-08T14:51:14.187" v="406" actId="14100"/>
          <ac:spMkLst>
            <pc:docMk/>
            <pc:sldMk cId="2580356154" sldId="265"/>
            <ac:spMk id="4" creationId="{1D66D4B4-D851-7CEB-45C4-0363827DF3BB}"/>
          </ac:spMkLst>
        </pc:spChg>
      </pc:sldChg>
    </pc:docChg>
  </pc:docChgLst>
  <pc:docChgLst>
    <pc:chgData name="Guest User" providerId="Windows Live" clId="Web-{CF8AE120-29B6-9A2E-0D18-0C910F6F209A}"/>
    <pc:docChg chg="modSld addMainMaster delMainMaster">
      <pc:chgData name="Guest User" userId="" providerId="Windows Live" clId="Web-{CF8AE120-29B6-9A2E-0D18-0C910F6F209A}" dt="2024-12-08T00:28:27.248" v="53" actId="14100"/>
      <pc:docMkLst>
        <pc:docMk/>
      </pc:docMkLst>
      <pc:sldChg chg="modSp mod modClrScheme chgLayout">
        <pc:chgData name="Guest User" userId="" providerId="Windows Live" clId="Web-{CF8AE120-29B6-9A2E-0D18-0C910F6F209A}" dt="2024-12-08T00:28:27.248" v="53" actId="14100"/>
        <pc:sldMkLst>
          <pc:docMk/>
          <pc:sldMk cId="3228059442" sldId="256"/>
        </pc:sldMkLst>
        <pc:spChg chg="mod">
          <ac:chgData name="Guest User" userId="" providerId="Windows Live" clId="Web-{CF8AE120-29B6-9A2E-0D18-0C910F6F209A}" dt="2024-12-08T00:25:37.209" v="33" actId="1076"/>
          <ac:spMkLst>
            <pc:docMk/>
            <pc:sldMk cId="3228059442" sldId="256"/>
            <ac:spMk id="17" creationId="{72B519CD-E45E-8582-7902-3A4B9AD06858}"/>
          </ac:spMkLst>
        </pc:spChg>
        <pc:picChg chg="mod">
          <ac:chgData name="Guest User" userId="" providerId="Windows Live" clId="Web-{CF8AE120-29B6-9A2E-0D18-0C910F6F209A}" dt="2024-12-08T00:28:27.248" v="53" actId="14100"/>
          <ac:picMkLst>
            <pc:docMk/>
            <pc:sldMk cId="3228059442" sldId="256"/>
            <ac:picMk id="14" creationId="{451B7567-8B1F-AFFD-32E6-173F940BCF45}"/>
          </ac:picMkLst>
        </pc:picChg>
      </pc:sldChg>
      <pc:sldChg chg="modSp mod modClrScheme chgLayout">
        <pc:chgData name="Guest User" userId="" providerId="Windows Live" clId="Web-{CF8AE120-29B6-9A2E-0D18-0C910F6F209A}" dt="2024-12-08T00:27:56.311" v="51" actId="20577"/>
        <pc:sldMkLst>
          <pc:docMk/>
          <pc:sldMk cId="3772533342" sldId="259"/>
        </pc:sldMkLst>
        <pc:spChg chg="mod">
          <ac:chgData name="Guest User" userId="" providerId="Windows Live" clId="Web-{CF8AE120-29B6-9A2E-0D18-0C910F6F209A}" dt="2024-12-08T00:27:56.311" v="51" actId="20577"/>
          <ac:spMkLst>
            <pc:docMk/>
            <pc:sldMk cId="3772533342" sldId="259"/>
            <ac:spMk id="5" creationId="{E6DE49D3-BBD2-C2D8-B543-D7477914E793}"/>
          </ac:spMkLst>
        </pc:spChg>
      </pc:sldChg>
      <pc:sldChg chg="mod modClrScheme chgLayout">
        <pc:chgData name="Guest User" userId="" providerId="Windows Live" clId="Web-{CF8AE120-29B6-9A2E-0D18-0C910F6F209A}" dt="2024-12-08T00:20:09.051" v="4"/>
        <pc:sldMkLst>
          <pc:docMk/>
          <pc:sldMk cId="797350632" sldId="260"/>
        </pc:sldMkLst>
      </pc:sldChg>
      <pc:sldChg chg="modSp mod modClrScheme chgLayout">
        <pc:chgData name="Guest User" userId="" providerId="Windows Live" clId="Web-{CF8AE120-29B6-9A2E-0D18-0C910F6F209A}" dt="2024-12-08T00:23:54.722" v="24" actId="20577"/>
        <pc:sldMkLst>
          <pc:docMk/>
          <pc:sldMk cId="1647871063" sldId="261"/>
        </pc:sldMkLst>
        <pc:spChg chg="mod">
          <ac:chgData name="Guest User" userId="" providerId="Windows Live" clId="Web-{CF8AE120-29B6-9A2E-0D18-0C910F6F209A}" dt="2024-12-08T00:23:54.722" v="24" actId="20577"/>
          <ac:spMkLst>
            <pc:docMk/>
            <pc:sldMk cId="1647871063" sldId="261"/>
            <ac:spMk id="2" creationId="{CAD727A8-79EA-6F04-6B7B-AA2656235862}"/>
          </ac:spMkLst>
        </pc:spChg>
      </pc:sldChg>
      <pc:sldChg chg="modSp mod modClrScheme chgLayout">
        <pc:chgData name="Guest User" userId="" providerId="Windows Live" clId="Web-{CF8AE120-29B6-9A2E-0D18-0C910F6F209A}" dt="2024-12-08T00:23:08.363" v="19" actId="20577"/>
        <pc:sldMkLst>
          <pc:docMk/>
          <pc:sldMk cId="2952694845" sldId="262"/>
        </pc:sldMkLst>
        <pc:spChg chg="mod">
          <ac:chgData name="Guest User" userId="" providerId="Windows Live" clId="Web-{CF8AE120-29B6-9A2E-0D18-0C910F6F209A}" dt="2024-12-08T00:23:08.363" v="19" actId="20577"/>
          <ac:spMkLst>
            <pc:docMk/>
            <pc:sldMk cId="2952694845" sldId="262"/>
            <ac:spMk id="5" creationId="{57C05635-4A00-8474-AEB7-254F2ED9BC6E}"/>
          </ac:spMkLst>
        </pc:spChg>
      </pc:sldChg>
      <pc:sldChg chg="modSp mod modClrScheme chgLayout">
        <pc:chgData name="Guest User" userId="" providerId="Windows Live" clId="Web-{CF8AE120-29B6-9A2E-0D18-0C910F6F209A}" dt="2024-12-08T00:22:22.488" v="14"/>
        <pc:sldMkLst>
          <pc:docMk/>
          <pc:sldMk cId="3784508904" sldId="263"/>
        </pc:sldMkLst>
        <pc:spChg chg="mod">
          <ac:chgData name="Guest User" userId="" providerId="Windows Live" clId="Web-{CF8AE120-29B6-9A2E-0D18-0C910F6F209A}" dt="2024-12-08T00:22:22.488" v="14"/>
          <ac:spMkLst>
            <pc:docMk/>
            <pc:sldMk cId="3784508904" sldId="263"/>
            <ac:spMk id="7" creationId="{9C08D6BF-E64D-F540-B56B-D9586C5481A6}"/>
          </ac:spMkLst>
        </pc:spChg>
        <pc:picChg chg="mod">
          <ac:chgData name="Guest User" userId="" providerId="Windows Live" clId="Web-{CF8AE120-29B6-9A2E-0D18-0C910F6F209A}" dt="2024-12-08T00:21:12.067" v="8" actId="1076"/>
          <ac:picMkLst>
            <pc:docMk/>
            <pc:sldMk cId="3784508904" sldId="263"/>
            <ac:picMk id="3" creationId="{C2D09505-F212-7A83-6DA4-EFB58DA7E4FB}"/>
          </ac:picMkLst>
        </pc:picChg>
      </pc:sldChg>
      <pc:sldChg chg="modSp mod modClrScheme chgLayout">
        <pc:chgData name="Guest User" userId="" providerId="Windows Live" clId="Web-{CF8AE120-29B6-9A2E-0D18-0C910F6F209A}" dt="2024-12-08T00:27:26.070" v="45"/>
        <pc:sldMkLst>
          <pc:docMk/>
          <pc:sldMk cId="3269452772" sldId="264"/>
        </pc:sldMkLst>
        <pc:spChg chg="mod">
          <ac:chgData name="Guest User" userId="" providerId="Windows Live" clId="Web-{CF8AE120-29B6-9A2E-0D18-0C910F6F209A}" dt="2024-12-08T00:27:26.070" v="45"/>
          <ac:spMkLst>
            <pc:docMk/>
            <pc:sldMk cId="3269452772" sldId="264"/>
            <ac:spMk id="4" creationId="{7DEDF4D1-167E-96EF-7C0D-367A73BC59E1}"/>
          </ac:spMkLst>
        </pc:spChg>
        <pc:spChg chg="mod">
          <ac:chgData name="Guest User" userId="" providerId="Windows Live" clId="Web-{CF8AE120-29B6-9A2E-0D18-0C910F6F209A}" dt="2024-12-08T00:26:27.803" v="37"/>
          <ac:spMkLst>
            <pc:docMk/>
            <pc:sldMk cId="3269452772" sldId="264"/>
            <ac:spMk id="5" creationId="{7BF13CA4-EAE4-1E91-1BE4-FEB2E4B754F7}"/>
          </ac:spMkLst>
        </pc:spChg>
      </pc:sldChg>
      <pc:sldChg chg="modSp mod modClrScheme chgLayout">
        <pc:chgData name="Guest User" userId="" providerId="Windows Live" clId="Web-{CF8AE120-29B6-9A2E-0D18-0C910F6F209A}" dt="2024-12-08T00:25:17.678" v="31"/>
        <pc:sldMkLst>
          <pc:docMk/>
          <pc:sldMk cId="2580356154" sldId="265"/>
        </pc:sldMkLst>
        <pc:spChg chg="mod">
          <ac:chgData name="Guest User" userId="" providerId="Windows Live" clId="Web-{CF8AE120-29B6-9A2E-0D18-0C910F6F209A}" dt="2024-12-08T00:25:17.678" v="31"/>
          <ac:spMkLst>
            <pc:docMk/>
            <pc:sldMk cId="2580356154" sldId="265"/>
            <ac:spMk id="4" creationId="{1D66D4B4-D851-7CEB-45C4-0363827DF3BB}"/>
          </ac:spMkLst>
        </pc:spChg>
      </pc:sldChg>
      <pc:sldMasterChg chg="del delSldLayout">
        <pc:chgData name="Guest User" userId="" providerId="Windows Live" clId="Web-{CF8AE120-29B6-9A2E-0D18-0C910F6F209A}" dt="2024-12-08T00:19:18.114" v="0"/>
        <pc:sldMasterMkLst>
          <pc:docMk/>
          <pc:sldMasterMk cId="2678145977" sldId="2147483660"/>
        </pc:sldMasterMkLst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643861419" sldId="2147483661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3819468114" sldId="2147483662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359127558" sldId="2147483663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2118160896" sldId="2147483664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3475249055" sldId="2147483665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2535777044" sldId="2147483666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1991696789" sldId="2147483667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3680567837" sldId="2147483668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1013962050" sldId="2147483669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1394544127" sldId="2147483670"/>
          </pc:sldLayoutMkLst>
        </pc:sldLayoutChg>
        <pc:sldLayoutChg chg="del">
          <pc:chgData name="Guest User" userId="" providerId="Windows Live" clId="Web-{CF8AE120-29B6-9A2E-0D18-0C910F6F209A}" dt="2024-12-08T00:19:18.114" v="0"/>
          <pc:sldLayoutMkLst>
            <pc:docMk/>
            <pc:sldMasterMk cId="2678145977" sldId="2147483660"/>
            <pc:sldLayoutMk cId="905175728" sldId="2147483671"/>
          </pc:sldLayoutMkLst>
        </pc:sldLayoutChg>
      </pc:sldMasterChg>
      <pc:sldMasterChg chg="add del addSldLayout delSldLayout modSldLayout">
        <pc:chgData name="Guest User" userId="" providerId="Windows Live" clId="Web-{CF8AE120-29B6-9A2E-0D18-0C910F6F209A}" dt="2024-12-08T00:19:56.723" v="3"/>
        <pc:sldMasterMkLst>
          <pc:docMk/>
          <pc:sldMasterMk cId="390014366" sldId="2147483672"/>
        </pc:sldMasterMkLst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1519741326" sldId="2147483673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2662561705" sldId="2147483674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1968020058" sldId="2147483675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2591169764" sldId="2147483676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952553426" sldId="2147483677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3673473768" sldId="2147483678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781701750" sldId="2147483679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441899219" sldId="2147483680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2901611897" sldId="2147483681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2471545557" sldId="2147483682"/>
          </pc:sldLayoutMkLst>
        </pc:sldLayoutChg>
        <pc:sldLayoutChg chg="add del mod replId">
          <pc:chgData name="Guest User" userId="" providerId="Windows Live" clId="Web-{CF8AE120-29B6-9A2E-0D18-0C910F6F209A}" dt="2024-12-08T00:19:56.723" v="3"/>
          <pc:sldLayoutMkLst>
            <pc:docMk/>
            <pc:sldMasterMk cId="390014366" sldId="2147483672"/>
            <pc:sldLayoutMk cId="4139513066" sldId="2147483683"/>
          </pc:sldLayoutMkLst>
        </pc:sldLayoutChg>
      </pc:sldMasterChg>
      <pc:sldMasterChg chg="add del addSldLayout delSldLayout modSldLayout">
        <pc:chgData name="Guest User" userId="" providerId="Windows Live" clId="Web-{CF8AE120-29B6-9A2E-0D18-0C910F6F209A}" dt="2024-12-08T00:20:09.051" v="4"/>
        <pc:sldMasterMkLst>
          <pc:docMk/>
          <pc:sldMasterMk cId="3363741079" sldId="2147483684"/>
        </pc:sldMasterMkLst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1108605861" sldId="2147483685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2743555963" sldId="2147483686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2735522053" sldId="2147483687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2513520982" sldId="2147483688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4149392917" sldId="2147483689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2783152719" sldId="2147483690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142920713" sldId="2147483691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1995459654" sldId="2147483692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3674732" sldId="2147483693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3940501011" sldId="2147483694"/>
          </pc:sldLayoutMkLst>
        </pc:sldLayoutChg>
        <pc:sldLayoutChg chg="add del mod replId">
          <pc:chgData name="Guest User" userId="" providerId="Windows Live" clId="Web-{CF8AE120-29B6-9A2E-0D18-0C910F6F209A}" dt="2024-12-08T00:20:09.051" v="4"/>
          <pc:sldLayoutMkLst>
            <pc:docMk/>
            <pc:sldMasterMk cId="3363741079" sldId="2147483684"/>
            <pc:sldLayoutMk cId="2695270836" sldId="2147483695"/>
          </pc:sldLayoutMkLst>
        </pc:sldLayoutChg>
      </pc:sldMasterChg>
      <pc:sldMasterChg chg="add addSldLayout modSldLayout">
        <pc:chgData name="Guest User" userId="" providerId="Windows Live" clId="Web-{CF8AE120-29B6-9A2E-0D18-0C910F6F209A}" dt="2024-12-08T00:20:09.051" v="4"/>
        <pc:sldMasterMkLst>
          <pc:docMk/>
          <pc:sldMasterMk cId="1837586679" sldId="2147483696"/>
        </pc:sldMasterMkLst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792611389" sldId="2147483697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3353813360" sldId="2147483698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3995536624" sldId="2147483699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3004153105" sldId="2147483700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2037604160" sldId="2147483701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2557217423" sldId="2147483702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1017297436" sldId="2147483703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725996412" sldId="2147483704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3927569279" sldId="2147483705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3075644688" sldId="2147483706"/>
          </pc:sldLayoutMkLst>
        </pc:sldLayoutChg>
        <pc:sldLayoutChg chg="add mod replId">
          <pc:chgData name="Guest User" userId="" providerId="Windows Live" clId="Web-{CF8AE120-29B6-9A2E-0D18-0C910F6F209A}" dt="2024-12-08T00:20:09.051" v="4"/>
          <pc:sldLayoutMkLst>
            <pc:docMk/>
            <pc:sldMasterMk cId="1837586679" sldId="2147483696"/>
            <pc:sldLayoutMk cId="934476179" sldId="2147483707"/>
          </pc:sldLayoutMkLst>
        </pc:sldLayoutChg>
      </pc:sldMasterChg>
    </pc:docChg>
  </pc:docChgLst>
  <pc:docChgLst>
    <pc:chgData name="Guest User" providerId="Windows Live" clId="Web-{40E30E10-A9DD-E6F9-2D0F-018397483BC0}"/>
    <pc:docChg chg="modSld">
      <pc:chgData name="Guest User" userId="" providerId="Windows Live" clId="Web-{40E30E10-A9DD-E6F9-2D0F-018397483BC0}" dt="2024-12-10T00:20:25.872" v="34" actId="20577"/>
      <pc:docMkLst>
        <pc:docMk/>
      </pc:docMkLst>
      <pc:sldChg chg="modSp">
        <pc:chgData name="Guest User" userId="" providerId="Windows Live" clId="Web-{40E30E10-A9DD-E6F9-2D0F-018397483BC0}" dt="2024-12-10T00:13:25.077" v="4" actId="20577"/>
        <pc:sldMkLst>
          <pc:docMk/>
          <pc:sldMk cId="3772533342" sldId="259"/>
        </pc:sldMkLst>
        <pc:spChg chg="mod">
          <ac:chgData name="Guest User" userId="" providerId="Windows Live" clId="Web-{40E30E10-A9DD-E6F9-2D0F-018397483BC0}" dt="2024-12-10T00:13:25.077" v="4" actId="20577"/>
          <ac:spMkLst>
            <pc:docMk/>
            <pc:sldMk cId="3772533342" sldId="259"/>
            <ac:spMk id="3" creationId="{77B291FD-279E-630A-9E81-1A29F78E892E}"/>
          </ac:spMkLst>
        </pc:spChg>
      </pc:sldChg>
      <pc:sldChg chg="modSp">
        <pc:chgData name="Guest User" userId="" providerId="Windows Live" clId="Web-{40E30E10-A9DD-E6F9-2D0F-018397483BC0}" dt="2024-12-10T00:16:01.989" v="13" actId="20577"/>
        <pc:sldMkLst>
          <pc:docMk/>
          <pc:sldMk cId="1647871063" sldId="261"/>
        </pc:sldMkLst>
        <pc:spChg chg="mod">
          <ac:chgData name="Guest User" userId="" providerId="Windows Live" clId="Web-{40E30E10-A9DD-E6F9-2D0F-018397483BC0}" dt="2024-12-10T00:16:01.989" v="13" actId="20577"/>
          <ac:spMkLst>
            <pc:docMk/>
            <pc:sldMk cId="1647871063" sldId="261"/>
            <ac:spMk id="6" creationId="{93716E03-0312-B91F-41A7-600F74788E15}"/>
          </ac:spMkLst>
        </pc:spChg>
      </pc:sldChg>
      <pc:sldChg chg="modSp">
        <pc:chgData name="Guest User" userId="" providerId="Windows Live" clId="Web-{40E30E10-A9DD-E6F9-2D0F-018397483BC0}" dt="2024-12-10T00:17:42.289" v="21" actId="1076"/>
        <pc:sldMkLst>
          <pc:docMk/>
          <pc:sldMk cId="2952694845" sldId="262"/>
        </pc:sldMkLst>
        <pc:spChg chg="mod">
          <ac:chgData name="Guest User" userId="" providerId="Windows Live" clId="Web-{40E30E10-A9DD-E6F9-2D0F-018397483BC0}" dt="2024-12-10T00:17:42.289" v="21" actId="1076"/>
          <ac:spMkLst>
            <pc:docMk/>
            <pc:sldMk cId="2952694845" sldId="262"/>
            <ac:spMk id="4" creationId="{959E0580-CA11-410C-67B0-54A42092B013}"/>
          </ac:spMkLst>
        </pc:spChg>
      </pc:sldChg>
      <pc:sldChg chg="modSp">
        <pc:chgData name="Guest User" userId="" providerId="Windows Live" clId="Web-{40E30E10-A9DD-E6F9-2D0F-018397483BC0}" dt="2024-12-10T00:19:22.651" v="33" actId="20577"/>
        <pc:sldMkLst>
          <pc:docMk/>
          <pc:sldMk cId="3784508904" sldId="263"/>
        </pc:sldMkLst>
        <pc:spChg chg="mod">
          <ac:chgData name="Guest User" userId="" providerId="Windows Live" clId="Web-{40E30E10-A9DD-E6F9-2D0F-018397483BC0}" dt="2024-12-10T00:19:22.651" v="33" actId="20577"/>
          <ac:spMkLst>
            <pc:docMk/>
            <pc:sldMk cId="3784508904" sldId="263"/>
            <ac:spMk id="4" creationId="{0DF15A6B-43EF-1AEB-F7E3-EBAE5B6E4208}"/>
          </ac:spMkLst>
        </pc:spChg>
      </pc:sldChg>
      <pc:sldChg chg="modSp">
        <pc:chgData name="Guest User" userId="" providerId="Windows Live" clId="Web-{40E30E10-A9DD-E6F9-2D0F-018397483BC0}" dt="2024-12-10T00:20:25.872" v="34" actId="20577"/>
        <pc:sldMkLst>
          <pc:docMk/>
          <pc:sldMk cId="2580356154" sldId="265"/>
        </pc:sldMkLst>
        <pc:spChg chg="mod">
          <ac:chgData name="Guest User" userId="" providerId="Windows Live" clId="Web-{40E30E10-A9DD-E6F9-2D0F-018397483BC0}" dt="2024-12-10T00:20:25.872" v="34" actId="20577"/>
          <ac:spMkLst>
            <pc:docMk/>
            <pc:sldMk cId="2580356154" sldId="265"/>
            <ac:spMk id="3" creationId="{4734F123-46B6-606B-6F5C-9B2A7AE7982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74CC4-D000-4670-BF1B-E83F2C80744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B5796-4741-4716-BA7D-E51DF0DFF9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385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B5796-4741-4716-BA7D-E51DF0DFF95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337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A0979-F579-4E9B-A675-1F5ABBFF00DB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11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6D0F-5A12-4D0A-80B0-1A6122B61E7B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44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8C84-89CA-44AB-B0BE-5C91BAF75478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76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156E-175E-4DBA-9D21-B772C320F342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1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5F6E-3D02-4292-95D1-C62B3126321B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36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B5ACB-D10C-44A8-9570-124370F4CB38}" type="datetimeFigureOut">
              <a:rPr lang="en-US" dirty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53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D84F4-0E7A-4BDE-98C6-AE68FB974645}" type="datetimeFigureOut">
              <a:rPr lang="en-US" dirty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04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F1D8-9801-4C4B-92F3-66C9A863BD74}" type="datetimeFigureOut">
              <a:rPr lang="en-US" dirty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217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E8FD-B23E-4E1A-83EF-0847EBEA0105}" type="datetimeFigureOut">
              <a:rPr lang="en-US" dirty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7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891E-A7C2-465C-AD39-8EDCB0F58E3C}" type="datetimeFigureOut">
              <a:rPr lang="en-US" dirty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9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93E5-AFB6-485C-8E3C-32F92A07875F}" type="datetimeFigureOut">
              <a:rPr lang="en-US" dirty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69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3A332BE1-279E-4118-9FE3-7952B079A510}" type="datetimeFigureOut">
              <a:rPr lang="en-US" dirty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86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924B811-76EE-E450-A92B-486E0441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393" y="297036"/>
            <a:ext cx="3997717" cy="2591406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  <a:softEdge rad="63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2B519CD-E45E-8582-7902-3A4B9AD06858}"/>
              </a:ext>
            </a:extLst>
          </p:cNvPr>
          <p:cNvSpPr txBox="1"/>
          <p:nvPr/>
        </p:nvSpPr>
        <p:spPr>
          <a:xfrm>
            <a:off x="4159840" y="4020225"/>
            <a:ext cx="4616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ANUSHA</a:t>
            </a:r>
            <a:r>
              <a:rPr lang="en-IN" sz="2000" dirty="0">
                <a:solidFill>
                  <a:schemeClr val="bg1"/>
                </a:solidFill>
              </a:rPr>
              <a:t> </a:t>
            </a:r>
            <a:r>
              <a:rPr lang="en-IN" sz="2000" dirty="0"/>
              <a:t>MUDUNDI &amp; RUTH TIMAS</a:t>
            </a:r>
          </a:p>
          <a:p>
            <a:r>
              <a:rPr lang="en-IN" sz="2000" dirty="0">
                <a:solidFill>
                  <a:schemeClr val="bg1"/>
                </a:solidFill>
              </a:rPr>
              <a:t>       </a:t>
            </a:r>
            <a:endParaRPr lang="en-IN" sz="2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1B7567-8B1F-AFFD-32E6-173F940BC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249"/>
            <a:ext cx="3997717" cy="794471"/>
          </a:xfrm>
          <a:prstGeom prst="rect">
            <a:avLst/>
          </a:prstGeom>
        </p:spPr>
      </p:pic>
      <p:sp>
        <p:nvSpPr>
          <p:cNvPr id="2" name="AutoShape 2" descr="Tripleten Logo">
            <a:extLst>
              <a:ext uri="{FF2B5EF4-FFF2-40B4-BE49-F238E27FC236}">
                <a16:creationId xmlns:a16="http://schemas.microsoft.com/office/drawing/2014/main" id="{BAF83053-ECA5-8E17-168F-6A20E33964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F58C2-40B7-AB42-DA11-E252383E4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601" y="326289"/>
            <a:ext cx="2707995" cy="516393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EAE00A-31EB-9499-4CA7-B9464B3F9E69}"/>
              </a:ext>
            </a:extLst>
          </p:cNvPr>
          <p:cNvSpPr txBox="1"/>
          <p:nvPr/>
        </p:nvSpPr>
        <p:spPr>
          <a:xfrm>
            <a:off x="3151312" y="3415099"/>
            <a:ext cx="6759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INFRACTIONS AND SEVERITY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8DEB2E-0A62-50FD-0B9C-953865D1135E}"/>
              </a:ext>
            </a:extLst>
          </p:cNvPr>
          <p:cNvSpPr txBox="1"/>
          <p:nvPr/>
        </p:nvSpPr>
        <p:spPr>
          <a:xfrm>
            <a:off x="4827721" y="3017828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EXTERNSHIP PROJECT</a:t>
            </a:r>
          </a:p>
        </p:txBody>
      </p:sp>
    </p:spTree>
    <p:extLst>
      <p:ext uri="{BB962C8B-B14F-4D97-AF65-F5344CB8AC3E}">
        <p14:creationId xmlns:p14="http://schemas.microsoft.com/office/powerpoint/2010/main" val="3228059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34F123-46B6-606B-6F5C-9B2A7AE79820}"/>
              </a:ext>
            </a:extLst>
          </p:cNvPr>
          <p:cNvSpPr txBox="1"/>
          <p:nvPr/>
        </p:nvSpPr>
        <p:spPr>
          <a:xfrm>
            <a:off x="1465729" y="1454619"/>
            <a:ext cx="9271124" cy="48629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 dirty="0"/>
              <a:t>Business Question: Is there a relationship between Total Infractions and the Severity of actions taken by the Health Unit?</a:t>
            </a:r>
            <a:endParaRPr lang="en-US"/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Objective: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To determine whether there is a positive, negative, or no correlation between these two variables.</a:t>
            </a:r>
          </a:p>
          <a:p>
            <a:pPr marL="285750" indent="-285750">
              <a:buFont typeface="Wingdings"/>
              <a:buChar char="v"/>
            </a:pPr>
            <a:r>
              <a:rPr lang="en-US" dirty="0"/>
              <a:t>We also seek to analyze trends and patterns, particularly focusing on whether an increase in infractions consistently results in more severe actions.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Understanding the Variables:</a:t>
            </a:r>
          </a:p>
          <a:p>
            <a:pPr marL="285750" indent="-285750">
              <a:buFont typeface="Wingdings"/>
              <a:buChar char="v"/>
            </a:pPr>
            <a:endParaRPr lang="en-US" dirty="0"/>
          </a:p>
          <a:p>
            <a:pPr marL="285750" indent="-285750">
              <a:buFont typeface="Wingdings"/>
              <a:buChar char="v"/>
            </a:pPr>
            <a:r>
              <a:rPr lang="en-US" dirty="0"/>
              <a:t>Severity Rank: A numeric representation of the severity of actions taken. Severity ranks range from 1 to 21 For example, No actions required = 1 and Closure or Suspension = 21.</a:t>
            </a:r>
          </a:p>
          <a:p>
            <a:pPr marL="285750" indent="-285750">
              <a:buFont typeface="Wingdings"/>
              <a:buChar char="v"/>
            </a:pPr>
            <a:r>
              <a:rPr lang="en-US" dirty="0"/>
              <a:t>Total Infraction Count: Represents the average number of infractions associated with each action category.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66D4B4-D851-7CEB-45C4-0363827DF3BB}"/>
              </a:ext>
            </a:extLst>
          </p:cNvPr>
          <p:cNvSpPr txBox="1"/>
          <p:nvPr/>
        </p:nvSpPr>
        <p:spPr>
          <a:xfrm>
            <a:off x="4385833" y="538407"/>
            <a:ext cx="262875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580356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ED61CA-04A4-C9D8-F206-FF6604E94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141" y="117430"/>
            <a:ext cx="4820404" cy="662313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38FAE5-9FBD-AAEA-A031-E1FFE489036F}"/>
              </a:ext>
            </a:extLst>
          </p:cNvPr>
          <p:cNvSpPr txBox="1"/>
          <p:nvPr/>
        </p:nvSpPr>
        <p:spPr>
          <a:xfrm>
            <a:off x="62753" y="91426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/>
              <a:t>SEVERITY RANK CATEGORISATION</a:t>
            </a:r>
          </a:p>
        </p:txBody>
      </p:sp>
    </p:spTree>
    <p:extLst>
      <p:ext uri="{BB962C8B-B14F-4D97-AF65-F5344CB8AC3E}">
        <p14:creationId xmlns:p14="http://schemas.microsoft.com/office/powerpoint/2010/main" val="79735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AA3130-3D51-C2E5-026D-2A3D3B1D82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0094" y="277906"/>
            <a:ext cx="9144000" cy="622150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B291FD-279E-630A-9E81-1A29F78E892E}"/>
              </a:ext>
            </a:extLst>
          </p:cNvPr>
          <p:cNvSpPr txBox="1"/>
          <p:nvPr/>
        </p:nvSpPr>
        <p:spPr>
          <a:xfrm>
            <a:off x="0" y="1443841"/>
            <a:ext cx="2563906" cy="461664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X-axis:</a:t>
            </a:r>
            <a:r>
              <a:rPr lang="en-US" sz="1400">
                <a:ea typeface="+mn-lt"/>
                <a:cs typeface="+mn-lt"/>
              </a:rPr>
              <a:t> Severity Rank - The severity of actions taken, ranked from less to more severe.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Y-axis:</a:t>
            </a:r>
            <a:r>
              <a:rPr lang="en-US" sz="1400">
                <a:ea typeface="+mn-lt"/>
                <a:cs typeface="+mn-lt"/>
              </a:rPr>
              <a:t> Total Infraction Count - Shows the total number of infractions associated with each severity rank.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Aim of Analysis:</a:t>
            </a:r>
            <a:r>
              <a:rPr lang="en-US" sz="1400">
                <a:ea typeface="+mn-lt"/>
                <a:cs typeface="+mn-lt"/>
              </a:rPr>
              <a:t> To uncover how the severity rank of actions corresponds to the average total number of infractions.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Key Insight:</a:t>
            </a:r>
            <a:r>
              <a:rPr lang="en-US" sz="1400" dirty="0">
                <a:ea typeface="+mn-lt"/>
                <a:cs typeface="+mn-lt"/>
              </a:rPr>
              <a:t> Higher severity ranks generally correspond to a higher average number of infractions.</a:t>
            </a:r>
            <a:endParaRPr lang="en-US" dirty="0"/>
          </a:p>
          <a:p>
            <a:endParaRPr lang="en-US" sz="1400" dirty="0">
              <a:effectLst/>
              <a:latin typeface="Bahnschrif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DE49D3-BBD2-C2D8-B543-D7477914E793}"/>
              </a:ext>
            </a:extLst>
          </p:cNvPr>
          <p:cNvSpPr txBox="1"/>
          <p:nvPr/>
        </p:nvSpPr>
        <p:spPr>
          <a:xfrm>
            <a:off x="3399892" y="477023"/>
            <a:ext cx="5573182" cy="36933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/>
              <a:t>TOTAL INFRACTION COUNT BY SEVERITY RANK</a:t>
            </a:r>
          </a:p>
        </p:txBody>
      </p:sp>
    </p:spTree>
    <p:extLst>
      <p:ext uri="{BB962C8B-B14F-4D97-AF65-F5344CB8AC3E}">
        <p14:creationId xmlns:p14="http://schemas.microsoft.com/office/powerpoint/2010/main" val="3772533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F343C2-EBE9-3DF1-FECD-2DAFC192B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2519" y="188259"/>
            <a:ext cx="9269504" cy="648148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16E03-0312-B91F-41A7-600F74788E15}"/>
              </a:ext>
            </a:extLst>
          </p:cNvPr>
          <p:cNvSpPr txBox="1"/>
          <p:nvPr/>
        </p:nvSpPr>
        <p:spPr>
          <a:xfrm>
            <a:off x="138057" y="1203285"/>
            <a:ext cx="2250142" cy="310854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Most facilities display a positive correlation between the severity rank and the average total infraction count.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 chart specifically highlights food facilities, which exhibit higher infraction counts compared to other types of facilities.</a:t>
            </a:r>
            <a:endParaRPr lang="en-US" dirty="0"/>
          </a:p>
          <a:p>
            <a:endParaRPr lang="en-US" sz="1400" dirty="0">
              <a:latin typeface="Bahnschrif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D727A8-79EA-6F04-6B7B-AA2656235862}"/>
              </a:ext>
            </a:extLst>
          </p:cNvPr>
          <p:cNvSpPr txBox="1"/>
          <p:nvPr/>
        </p:nvSpPr>
        <p:spPr>
          <a:xfrm>
            <a:off x="3551220" y="362174"/>
            <a:ext cx="3605007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TREND OVER FACILITY TYPE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7871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45A138-DA25-F382-F5E6-E789C807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0423" y="358588"/>
            <a:ext cx="9081249" cy="619461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9E0580-CA11-410C-67B0-54A42092B013}"/>
              </a:ext>
            </a:extLst>
          </p:cNvPr>
          <p:cNvSpPr txBox="1"/>
          <p:nvPr/>
        </p:nvSpPr>
        <p:spPr>
          <a:xfrm>
            <a:off x="220532" y="656217"/>
            <a:ext cx="2358913" cy="526297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The relationship between the two variables is generally consistent, except for the Wellington Health Unit, which exhibits a distinct pattern compared to other health units.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Wellington Health Unit shows high severity ranks (19-21) dominating the infractions analysis.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 infraction counts escalate significantly at higher severity levels, suggesting Wellington's facilities face more severe issues or have stricter inspections compared to other regions.</a:t>
            </a:r>
            <a:endParaRPr lang="en-US" dirty="0"/>
          </a:p>
          <a:p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C05635-4A00-8474-AEB7-254F2ED9BC6E}"/>
              </a:ext>
            </a:extLst>
          </p:cNvPr>
          <p:cNvSpPr txBox="1"/>
          <p:nvPr/>
        </p:nvSpPr>
        <p:spPr>
          <a:xfrm>
            <a:off x="3815378" y="658614"/>
            <a:ext cx="319023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 dirty="0"/>
              <a:t>TREND OVER SOURCE</a:t>
            </a:r>
          </a:p>
        </p:txBody>
      </p:sp>
    </p:spTree>
    <p:extLst>
      <p:ext uri="{BB962C8B-B14F-4D97-AF65-F5344CB8AC3E}">
        <p14:creationId xmlns:p14="http://schemas.microsoft.com/office/powerpoint/2010/main" val="2952694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D09505-F212-7A83-6DA4-EFB58DA7E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0075" y="-598"/>
            <a:ext cx="9108142" cy="6355977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F15A6B-43EF-1AEB-F7E3-EBAE5B6E4208}"/>
              </a:ext>
            </a:extLst>
          </p:cNvPr>
          <p:cNvSpPr txBox="1"/>
          <p:nvPr/>
        </p:nvSpPr>
        <p:spPr>
          <a:xfrm>
            <a:off x="-3586" y="722541"/>
            <a:ext cx="2334409" cy="461664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In 2024, the Wellington Health Unit saw a notable trend in infractions and their severity ranks.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There was a significant increase in infractions with higher severity ranks, which corresponded to a higher average total infraction count.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1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This indicates that the health unit faced more critical infractions that required stringent actions compared to previous years.</a:t>
            </a:r>
            <a:endParaRPr lang="en-US" dirty="0"/>
          </a:p>
          <a:p>
            <a:endParaRPr lang="en-US" sz="1400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8D6BF-E64D-F540-B56B-D9586C5481A6}"/>
              </a:ext>
            </a:extLst>
          </p:cNvPr>
          <p:cNvSpPr txBox="1"/>
          <p:nvPr/>
        </p:nvSpPr>
        <p:spPr>
          <a:xfrm>
            <a:off x="4069977" y="354995"/>
            <a:ext cx="2412103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i="1" dirty="0"/>
              <a:t>TREND OVER TIME</a:t>
            </a:r>
          </a:p>
        </p:txBody>
      </p:sp>
    </p:spTree>
    <p:extLst>
      <p:ext uri="{BB962C8B-B14F-4D97-AF65-F5344CB8AC3E}">
        <p14:creationId xmlns:p14="http://schemas.microsoft.com/office/powerpoint/2010/main" val="378450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4D6E2-B5D1-420C-0B47-F0999EFFE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F33CB-8E6F-8A46-640F-B2D9C55144A4}"/>
              </a:ext>
            </a:extLst>
          </p:cNvPr>
          <p:cNvSpPr txBox="1"/>
          <p:nvPr/>
        </p:nvSpPr>
        <p:spPr>
          <a:xfrm>
            <a:off x="770964" y="4235007"/>
            <a:ext cx="109996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dirty="0">
              <a:effectLst/>
              <a:latin typeface="__fkGroteskNeue_598ab8"/>
            </a:endParaRPr>
          </a:p>
          <a:p>
            <a:pPr algn="l"/>
            <a:r>
              <a:rPr lang="en-US" b="0" i="0" dirty="0">
                <a:effectLst/>
                <a:latin typeface="__fkGroteskNeue_598ab8"/>
              </a:rPr>
              <a:t>• Develop a Risk-Tiered Pricing Model: Create insurance premiums that dynamically adjust based on facility type, previous infraction rates, and regional risk profiles, with special consideration for food facilities.</a:t>
            </a:r>
          </a:p>
          <a:p>
            <a:pPr algn="l"/>
            <a:r>
              <a:rPr lang="en-US" b="0" i="0" dirty="0">
                <a:effectLst/>
                <a:latin typeface="__fkGroteskNeue_598ab8"/>
              </a:rPr>
              <a:t>• Implement Proactive Risk Management: Offer premium incentives for clients who demonstrate robust food safety compliance and invest in preventative risk management strategies.</a:t>
            </a:r>
          </a:p>
          <a:p>
            <a:pPr algn="l"/>
            <a:endParaRPr lang="en-US" b="0" i="0" dirty="0">
              <a:effectLst/>
              <a:latin typeface="__fkGroteskNeue_598ab8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__fkGroteskNeue_598ab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EDF4D1-167E-96EF-7C0D-367A73BC59E1}"/>
              </a:ext>
            </a:extLst>
          </p:cNvPr>
          <p:cNvSpPr txBox="1"/>
          <p:nvPr/>
        </p:nvSpPr>
        <p:spPr>
          <a:xfrm>
            <a:off x="4682565" y="3609879"/>
            <a:ext cx="2682838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F13CA4-EAE4-1E91-1BE4-FEB2E4B754F7}"/>
              </a:ext>
            </a:extLst>
          </p:cNvPr>
          <p:cNvSpPr txBox="1"/>
          <p:nvPr/>
        </p:nvSpPr>
        <p:spPr>
          <a:xfrm>
            <a:off x="4576185" y="141642"/>
            <a:ext cx="19566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dirty="0"/>
              <a:t> </a:t>
            </a:r>
            <a:r>
              <a:rPr lang="en-IN">
                <a:solidFill>
                  <a:schemeClr val="tx1"/>
                </a:solidFill>
              </a:rPr>
              <a:t> 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4C593F-EE4D-0891-C86E-D57B5660C42C}"/>
              </a:ext>
            </a:extLst>
          </p:cNvPr>
          <p:cNvSpPr txBox="1"/>
          <p:nvPr/>
        </p:nvSpPr>
        <p:spPr>
          <a:xfrm>
            <a:off x="770964" y="1018471"/>
            <a:ext cx="10999693" cy="25853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buAutoNum type="arabicPeriod"/>
            </a:pPr>
            <a:r>
              <a:rPr lang="en-US" dirty="0">
                <a:latin typeface="__fkGroteskNeue_598ab8"/>
              </a:rPr>
              <a:t>Positive Correlation: Higher infraction counts generally lead to more severe actions by health units.</a:t>
            </a:r>
            <a:endParaRPr lang="en-US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Severity Variability: Despite the overall trend, severity of actions can vary for similar infraction levels.</a:t>
            </a:r>
            <a:endParaRPr lang="en-US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Food Facility Risk: Food facilities consistently show higher infraction counts than other types.</a:t>
            </a:r>
            <a:endParaRPr lang="en-US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Regional Anomaly: Wellington Health Unit exhibited an unusual spike in severe infractions in 2024.</a:t>
            </a:r>
            <a:endParaRPr lang="en-US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Wellington Risk Increase: Wellington's higher infraction counts for top severity ranks indicate elevated food safety risks in this region.</a:t>
            </a:r>
            <a:endParaRPr lang="en-US"/>
          </a:p>
          <a:p>
            <a:pPr>
              <a:buAutoNum type="arabicPeriod"/>
            </a:pPr>
            <a:r>
              <a:rPr lang="en-US" dirty="0">
                <a:latin typeface="__fkGroteskNeue_598ab8"/>
              </a:rPr>
              <a:t>Data Gaps: Some data limitations exist, potentially affecting the completeness of the analysis.</a:t>
            </a:r>
            <a:endParaRPr lang="en-US"/>
          </a:p>
          <a:p>
            <a:br>
              <a:rPr lang="en-US" b="0" i="0" dirty="0">
                <a:effectLst/>
                <a:latin typeface="__fkGroteskNeue_598ab8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9452772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VTI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Vanilla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Vanilla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AACC6CF0-9F86-48CC-9C4E-CA578EE0A0A0}" vid="{3BDE51FE-56D6-4100-AFB5-5B4AEDCE2E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1713</TotalTime>
  <Words>555</Words>
  <Application>Microsoft Office PowerPoint</Application>
  <PresentationFormat>Widescreen</PresentationFormat>
  <Paragraphs>49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__fkGroteskNeue_598ab8</vt:lpstr>
      <vt:lpstr>Arial</vt:lpstr>
      <vt:lpstr>Bahnschrift</vt:lpstr>
      <vt:lpstr>Calibri</vt:lpstr>
      <vt:lpstr>Neue Haas Grotesk Text Pro</vt:lpstr>
      <vt:lpstr>Wingdings</vt:lpstr>
      <vt:lpstr>VanillaVTI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Anusha Rani Mudundi</dc:creator>
  <cp:lastModifiedBy>Anusha Rani Mudundi</cp:lastModifiedBy>
  <cp:revision>31</cp:revision>
  <dcterms:created xsi:type="dcterms:W3CDTF">2024-12-06T16:03:26Z</dcterms:created>
  <dcterms:modified xsi:type="dcterms:W3CDTF">2024-12-10T02:38:31Z</dcterms:modified>
</cp:coreProperties>
</file>

<file path=docProps/thumbnail.jpeg>
</file>